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비판적 미디어 읽기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미디어 소비와 인식의 변화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자신의 미디어 소비 습관을 점검한다.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기사 제목에 대한 선호도를 인식한다.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알고리즘과 필터버블의 개념을 이해한다.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도입: 미디어 소비 습관 탐색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오늘 본 뉴스 중 기억에 남는 것을 떠올리기 · 학습 목표와 활동 흐름 소개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미디어 소비 온도계 활동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사전 설문지 작성 안내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최근 접한 기사 선택 후 감정 반응 기록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감정의 이유를 간단히 서술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감정 반응의 차이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우리는 왜 같은 기사에 다르게 반응할까요?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요소가 감정 반응에 영향을 미쳤나요?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모둠 활동: 감정 공유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모둠 내 결과 발표 및 공유 · 타인과 나의 반응 차이 메모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알고리즘과 필터버블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알고리즘이 미디어 소비에 미치는 영향 설명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필터버블 개념 소개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감정 인식이 비판적 읽기의 출발점임을 강조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오늘의 발견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오늘 나는 무엇을 알아차렸나요?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점이 가장 인상 깊었나요?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 및 다음 차시 예고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점과 느낀 점을 기록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다음 차시 활동 예고: 기사 프레이밍 분석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