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다름을 이해하고 존중하기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생각과 감정의 차이를 소중히 여기는 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과제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다름을 품는 표현을 말풍선에 담아본다.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가족과 함께 감정 연결망을 그려본다.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다름은 틀림이 아님을 경험으로 확인한다.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나와 친구의 생각과 감정이 다른 이유를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서로의 차이를 존중하는 태도를 기른다.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다름을 경험을 통해 직접 느낀다.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이미지로 다름 인식하기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같은 이미지를 보고 각자 연상되는 단어를 입력한다. · 입력된 단어로 워드클라우드를 만든다.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왜 우리는 다르게 생각할까?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같은 이미지를 보고도 다른 단어를 떠올린다.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각자의 경험과 배경이 다르기 때문이다.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다름은 자연스러운 현상이다.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그림책 탐구하기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등장인물의 다양한 반응을 살펴본다. · 각자 탐구 질문을 작성한다.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다른 반응의 이유 찾기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등장인물의 배경과 상황을 분석한다.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다른 반응의 이유를 추론한다.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다양한 시각을 존중하는 법을 배운다.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감정 연결망 그리기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일상 속 단어를 적는다. · 각 단어와 관련된 감정을 연결한다.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경험과 감정의 연결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경험이 감정에 영향을 미친다.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각자의 감정 연결망은 다르다.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다름을 이해하는 데 도움이 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생각해보기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왜 같은 것을 보고도 다른 감정을 느낄까요?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사람의 감정을 존중하는 방법은 무엇일까요?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다름을 이해하는 것이 왜 중요할까요?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