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마음의 하루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감정의 색깔로 나를 표현하기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감정을 색으로 표현할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감정을 이해하고 공감할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 표현을 통해 자기 이해를 높인다.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내 마음의 색깔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오늘의 기분을 색으로 표현해봅시다. · 다양한 감정의 색을 살펴봅시다.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감정과 색의 연결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자유롭게 의견을 나눌 수 있도록 격려합니다.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설렘은 어떤 색일까요?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화남은 어떤 색으로 표현할 수 있을까요?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우울함은 어떤 색이 어울릴까요?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색으로 감정 표현하기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오늘 아침에 어떤 기분이었나요?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기분을 색으로 표현한다면 어떤 색일까요?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왜 그 색을 선택했나요?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색색으로 빛나는 내 마음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색 보석에 감정의 이름을 붙여봅시다. · 자신의 감정을 보석에 써 붙여봅시다.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보석에 감정 담기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다양한 감정을 보석에 담을 수 있도록 안내합니다.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보석에 감정을 적어봅시다.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보석에 맞는 색을 선택해봅시다.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보석을 전등에 담아봅시다.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전등 완성하기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감정을 담았나요?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왜 그 감정을 선택했나요?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친구의 전등과 비교해보세요.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오늘의 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수업에서 무엇을 배웠나요?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어떤 감정을 새롭게 이해하게 되었나요?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가정에서 자신의 감정 전등을 사용해보세요.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