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마음의 소리를 들어 봐요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감정과 신체의 연결 이해하기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오늘의 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감정에 따른 신체 반응을 이해합니다.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감정과 신체의 연결을 탐구합니다.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감정을 표현하는 방법을 배웁니다.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감정과 신체 반응 탐색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감정이 신체에 미치는 영향을 알아봅니다. · 스티커를 사용하여 신체 반응을 표시합니다.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감정과 신체의 연결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감정은 신체의 여러 부분에 영향을 줍니다.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기쁠 때는 가슴이 두근거립니다.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놀랄 때는 눈이 커집니다.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407822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115568" y="397764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신체 반응을 통해 감정을 이해할 수 있습니다.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표현하기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음악에 맞춰 감정을 표현합니다. · 감정 단어에 맞게 표정과 몸짓을 만들어봅니다.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표현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감정을 표현했나요?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신체의 어떤 부분이 반응했나요?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다른 친구의 감정을 어떻게 알 수 있을까요?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감정 그림일기 작성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오늘의 감정을 그림과 글로 표현합니다. · 신체 반응과 감정을 연결하여 기록합니다.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오늘의 학습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감정과 신체의 연결을 이해했습니다.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감정을 표현하는 다양한 방법을 배웠습니다.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일상에서 감정을 잘 표현하는 방법을 실천해봅시다.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