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창의예술교육: 감정 인식과 공감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움직임과 스토리텔링을 통한 감정 이해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비언어적 표현을 통해 감정을 이해하고 표현하는 방법을 되짚는다.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협력과 공감의 중요성을 다시 생각해본다.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예술 활동이 관계 형성에 주는 긍정적 효과를 정리한다.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비언어적 표현을 통해 감정을 이해하고 표현한다.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스토리텔링을 통해 인물의 성격과 감정을 파악한다.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협력과 공감을 통해 사회적 관계를 형성한다.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비언어적 표현으로 감정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교사의 손동작과 박수를 따라하며 집중력을 높인다. · ‘호랑이’와 ‘할머니’의 움직임을 따라하며 인물의 성격을 체험한다.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스토리텔링: 팥죽 할머니와 호랑이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인물의 감정을 상상할 수 있도록 유도하세요.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호랑이: 배고픔에 지친 호랑이가 할머니의 집을 발견한다.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할머니: 호랑이를 보고 겁에 질려 팥죽을 끓여주겠다고 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호랑이와 할머니의 대화를 통해 감정을 이해한다.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호랑이는 왜 그렇게 배고팠을까요?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할머니는 왜 팥죽을 끓여주겠다고 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호랑이와 할머니의 감정을 어떻게 비언어적으로 표현할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노래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‘겁’, ‘배고픔’, ‘기다림’ 등의 감정을 노래로 표현한다. · 2글자, 3글자, 4글자 단어로 감정을 노래한다.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움직임 연결하기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창의적으로 움직임을 만들 수 있도록 지도하세요.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무서운 표정과 움츠린 동작으로 ‘겁’을 표현한다.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배고픈 표정과 입맛 다심으로 ‘배고픔’을 표현한다.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노래를 부르며 감정을 몸으로 표현한다.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협력과 문제 해결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절구, 자라, 장독, 가마니 역할을 통해 협력의 중요성을 이해한다. · 각 역할에 맞는 움직임을 반복하며 협력 장면을 구성한다.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협동 작품 만들기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창의적으로 협동 작품을 완성할 수 있도록 지도하세요.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모둠별로 32박자 협동 작품을 완성한다.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높은 담이나 단단한 벽을 표현하는 움직임을 만든다.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짝과 함께 8박자 발과 손으로 사각형을 만든다.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